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70" r:id="rId7"/>
    <p:sldId id="271" r:id="rId8"/>
    <p:sldId id="272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13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D461CB-98F3-4E06-A4D4-3F471A8D50EC}" type="datetimeFigureOut">
              <a:rPr lang="en-US" smtClean="0"/>
              <a:t>4/21/2023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5BA589-DFE7-403C-9799-57D2BD0305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3524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5BA589-DFE7-403C-9799-57D2BD0305D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5108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EAB86-1023-4C0C-8DA7-B225B7F12DCE}" type="datetimeFigureOut">
              <a:rPr lang="en-US" smtClean="0"/>
              <a:t>4/21/2023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4D20A8-6BDF-4A2B-9D37-34EDB94C04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5093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EAB86-1023-4C0C-8DA7-B225B7F12DCE}" type="datetimeFigureOut">
              <a:rPr lang="en-US" smtClean="0"/>
              <a:t>4/21/2023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4D20A8-6BDF-4A2B-9D37-34EDB94C04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1334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EAB86-1023-4C0C-8DA7-B225B7F12DCE}" type="datetimeFigureOut">
              <a:rPr lang="en-US" smtClean="0"/>
              <a:t>4/21/2023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4D20A8-6BDF-4A2B-9D37-34EDB94C04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3501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EAB86-1023-4C0C-8DA7-B225B7F12DCE}" type="datetimeFigureOut">
              <a:rPr lang="en-US" smtClean="0"/>
              <a:t>4/21/2023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4D20A8-6BDF-4A2B-9D37-34EDB94C049A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609894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EAB86-1023-4C0C-8DA7-B225B7F12DCE}" type="datetimeFigureOut">
              <a:rPr lang="en-US" smtClean="0"/>
              <a:t>4/21/2023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4D20A8-6BDF-4A2B-9D37-34EDB94C04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5579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EAB86-1023-4C0C-8DA7-B225B7F12DCE}" type="datetimeFigureOut">
              <a:rPr lang="en-US" smtClean="0"/>
              <a:t>4/21/2023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4D20A8-6BDF-4A2B-9D37-34EDB94C04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07268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EAB86-1023-4C0C-8DA7-B225B7F12DCE}" type="datetimeFigureOut">
              <a:rPr lang="en-US" smtClean="0"/>
              <a:t>4/21/2023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4D20A8-6BDF-4A2B-9D37-34EDB94C04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59968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EAB86-1023-4C0C-8DA7-B225B7F12DCE}" type="datetimeFigureOut">
              <a:rPr lang="en-US" smtClean="0"/>
              <a:t>4/21/2023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4D20A8-6BDF-4A2B-9D37-34EDB94C04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4323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EAB86-1023-4C0C-8DA7-B225B7F12DCE}" type="datetimeFigureOut">
              <a:rPr lang="en-US" smtClean="0"/>
              <a:t>4/21/2023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4D20A8-6BDF-4A2B-9D37-34EDB94C04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9245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EAB86-1023-4C0C-8DA7-B225B7F12DCE}" type="datetimeFigureOut">
              <a:rPr lang="en-US" smtClean="0"/>
              <a:t>4/21/2023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4D20A8-6BDF-4A2B-9D37-34EDB94C04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3350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EAB86-1023-4C0C-8DA7-B225B7F12DCE}" type="datetimeFigureOut">
              <a:rPr lang="en-US" smtClean="0"/>
              <a:t>4/21/2023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4D20A8-6BDF-4A2B-9D37-34EDB94C04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41578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EAB86-1023-4C0C-8DA7-B225B7F12DCE}" type="datetimeFigureOut">
              <a:rPr lang="en-US" smtClean="0"/>
              <a:t>4/21/2023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4D20A8-6BDF-4A2B-9D37-34EDB94C04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8088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EAB86-1023-4C0C-8DA7-B225B7F12DCE}" type="datetimeFigureOut">
              <a:rPr lang="en-US" smtClean="0"/>
              <a:t>4/21/2023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4D20A8-6BDF-4A2B-9D37-34EDB94C04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3347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EAB86-1023-4C0C-8DA7-B225B7F12DCE}" type="datetimeFigureOut">
              <a:rPr lang="en-US" smtClean="0"/>
              <a:t>4/21/2023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4D20A8-6BDF-4A2B-9D37-34EDB94C04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1530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EAB86-1023-4C0C-8DA7-B225B7F12DCE}" type="datetimeFigureOut">
              <a:rPr lang="en-US" smtClean="0"/>
              <a:t>4/21/2023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4D20A8-6BDF-4A2B-9D37-34EDB94C04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228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EAB86-1023-4C0C-8DA7-B225B7F12DCE}" type="datetimeFigureOut">
              <a:rPr lang="en-US" smtClean="0"/>
              <a:t>4/21/2023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4D20A8-6BDF-4A2B-9D37-34EDB94C04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28036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EAB86-1023-4C0C-8DA7-B225B7F12DCE}" type="datetimeFigureOut">
              <a:rPr lang="en-US" smtClean="0"/>
              <a:t>4/21/2023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4D20A8-6BDF-4A2B-9D37-34EDB94C04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620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9A6EAB86-1023-4C0C-8DA7-B225B7F12DCE}" type="datetimeFigureOut">
              <a:rPr lang="en-US" smtClean="0"/>
              <a:t>4/21/2023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4D20A8-6BDF-4A2B-9D37-34EDB94C04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82377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  <p:sldLayoutId id="2147483756" r:id="rId12"/>
    <p:sldLayoutId id="2147483757" r:id="rId13"/>
    <p:sldLayoutId id="2147483758" r:id="rId14"/>
    <p:sldLayoutId id="2147483759" r:id="rId15"/>
    <p:sldLayoutId id="2147483760" r:id="rId16"/>
    <p:sldLayoutId id="2147483761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5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2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makemytrip.com/" TargetMode="External"/><Relationship Id="rId2" Type="http://schemas.openxmlformats.org/officeDocument/2006/relationships/hyperlink" Target="https://www.tripadvisor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w3schools.com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4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01B90-07FE-D077-FE7A-3F9DD401CA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199103"/>
            <a:ext cx="8825658" cy="3527323"/>
          </a:xfrm>
        </p:spPr>
        <p:txBody>
          <a:bodyPr/>
          <a:lstStyle/>
          <a:p>
            <a:pPr algn="ctr"/>
            <a:b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INFO 6150 FINAL PROJECT</a:t>
            </a:r>
            <a:br>
              <a:rPr lang="en-US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8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TRAVEL GLOBE</a:t>
            </a:r>
            <a:br>
              <a:rPr lang="en-US" sz="4800" dirty="0"/>
            </a:br>
            <a:br>
              <a:rPr lang="en-US" sz="4800" dirty="0"/>
            </a:br>
            <a:endParaRPr lang="en-US" sz="4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3BE644-A74F-56BD-F8A7-25668797D5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07471" y="3135393"/>
            <a:ext cx="8825658" cy="2783626"/>
          </a:xfrm>
        </p:spPr>
        <p:txBody>
          <a:bodyPr>
            <a:normAutofit fontScale="25000" lnSpcReduction="20000"/>
          </a:bodyPr>
          <a:lstStyle/>
          <a:p>
            <a:r>
              <a:rPr lang="en-US" sz="8000" i="1" u="sng" dirty="0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Developed by:</a:t>
            </a:r>
          </a:p>
          <a:p>
            <a:endParaRPr lang="en-US" sz="8000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  <a:p>
            <a:r>
              <a:rPr lang="en-US" sz="8000" i="1" dirty="0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Andrea Sequeira - 2619793</a:t>
            </a:r>
          </a:p>
          <a:p>
            <a:r>
              <a:rPr lang="en-US" sz="8000" i="1" dirty="0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Bhagyashri chavan - 2939515</a:t>
            </a:r>
          </a:p>
          <a:p>
            <a:r>
              <a:rPr lang="en-US" sz="8000" i="1" dirty="0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Nishi Pancholi - 2620349</a:t>
            </a:r>
          </a:p>
          <a:p>
            <a:r>
              <a:rPr lang="en-US" sz="8000" i="1" dirty="0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Sharvika  barapatre - 2192964</a:t>
            </a:r>
          </a:p>
          <a:p>
            <a:r>
              <a:rPr lang="en-US" sz="8000" i="1" dirty="0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Rushikesh Dalvi - 2922393</a:t>
            </a:r>
          </a:p>
          <a:p>
            <a:endParaRPr lang="en-US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  <a:p>
            <a:endParaRPr lang="en-US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  <a:p>
            <a:endParaRPr lang="en-US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1731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46">
            <a:extLst>
              <a:ext uri="{FF2B5EF4-FFF2-40B4-BE49-F238E27FC236}">
                <a16:creationId xmlns:a16="http://schemas.microsoft.com/office/drawing/2014/main" id="{C9ECDD5C-152A-4CC7-8333-0F367B3A6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7F5C92A3-369B-43F3-BDCE-E560B1B0E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51" name="Oval 50">
            <a:extLst>
              <a:ext uri="{FF2B5EF4-FFF2-40B4-BE49-F238E27FC236}">
                <a16:creationId xmlns:a16="http://schemas.microsoft.com/office/drawing/2014/main" id="{AEBE9F1A-B38D-446E-83AE-14B17CE77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915B5014-A7EC-4BA6-9C83-8840CF81D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022C43AB-86D7-420D-8AD7-DC0A15FDD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57" name="Rectangle 56">
            <a:extLst>
              <a:ext uri="{FF2B5EF4-FFF2-40B4-BE49-F238E27FC236}">
                <a16:creationId xmlns:a16="http://schemas.microsoft.com/office/drawing/2014/main" id="{5E3EB826-A471-488F-9E8A-D65528A3C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4309F268-A45B-4517-B03F-2774BAEFFB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F42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B9D71B14-7808-43E1-BE42-8C6201370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website&#10;&#10;Description automatically generated with medium confidence">
            <a:extLst>
              <a:ext uri="{FF2B5EF4-FFF2-40B4-BE49-F238E27FC236}">
                <a16:creationId xmlns:a16="http://schemas.microsoft.com/office/drawing/2014/main" id="{451FE85D-46ED-A116-60D9-CDB627C0B43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948097"/>
            <a:ext cx="10905066" cy="4961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131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7000"/>
                <a:hueMod val="88000"/>
                <a:satMod val="130000"/>
                <a:lumMod val="124000"/>
              </a:schemeClr>
            </a:gs>
            <a:gs pos="100000">
              <a:schemeClr val="bg1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Picture 46">
            <a:extLst>
              <a:ext uri="{FF2B5EF4-FFF2-40B4-BE49-F238E27FC236}">
                <a16:creationId xmlns:a16="http://schemas.microsoft.com/office/drawing/2014/main" id="{C9ECDD5C-152A-4CC7-8333-0F367B3A6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64" name="Picture 48">
            <a:extLst>
              <a:ext uri="{FF2B5EF4-FFF2-40B4-BE49-F238E27FC236}">
                <a16:creationId xmlns:a16="http://schemas.microsoft.com/office/drawing/2014/main" id="{7F5C92A3-369B-43F3-BDCE-E560B1B0E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65" name="Oval 50">
            <a:extLst>
              <a:ext uri="{FF2B5EF4-FFF2-40B4-BE49-F238E27FC236}">
                <a16:creationId xmlns:a16="http://schemas.microsoft.com/office/drawing/2014/main" id="{AEBE9F1A-B38D-446E-83AE-14B17CE77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6" name="Picture 52">
            <a:extLst>
              <a:ext uri="{FF2B5EF4-FFF2-40B4-BE49-F238E27FC236}">
                <a16:creationId xmlns:a16="http://schemas.microsoft.com/office/drawing/2014/main" id="{915B5014-A7EC-4BA6-9C83-8840CF81D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67" name="Picture 54">
            <a:extLst>
              <a:ext uri="{FF2B5EF4-FFF2-40B4-BE49-F238E27FC236}">
                <a16:creationId xmlns:a16="http://schemas.microsoft.com/office/drawing/2014/main" id="{022C43AB-86D7-420D-8AD7-DC0A15FDD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68" name="Rectangle 56">
            <a:extLst>
              <a:ext uri="{FF2B5EF4-FFF2-40B4-BE49-F238E27FC236}">
                <a16:creationId xmlns:a16="http://schemas.microsoft.com/office/drawing/2014/main" id="{5E3EB826-A471-488F-9E8A-D65528A3C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69" name="Rectangle 58">
            <a:extLst>
              <a:ext uri="{FF2B5EF4-FFF2-40B4-BE49-F238E27FC236}">
                <a16:creationId xmlns:a16="http://schemas.microsoft.com/office/drawing/2014/main" id="{B0487C8F-7D6C-4EAF-A9A5-45D8E94FC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64B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0">
            <a:extLst>
              <a:ext uri="{FF2B5EF4-FFF2-40B4-BE49-F238E27FC236}">
                <a16:creationId xmlns:a16="http://schemas.microsoft.com/office/drawing/2014/main" id="{1578DA0F-394A-417D-892B-8253831A2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 descr="A screenshot of a map&#10;&#10;Description automatically generated">
            <a:extLst>
              <a:ext uri="{FF2B5EF4-FFF2-40B4-BE49-F238E27FC236}">
                <a16:creationId xmlns:a16="http://schemas.microsoft.com/office/drawing/2014/main" id="{DE29D9FA-2EEA-B726-62D6-802C8D2798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961729"/>
            <a:ext cx="10905066" cy="4934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7966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7000"/>
                <a:hueMod val="88000"/>
                <a:satMod val="130000"/>
                <a:lumMod val="124000"/>
              </a:schemeClr>
            </a:gs>
            <a:gs pos="100000">
              <a:schemeClr val="bg1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Picture 46">
            <a:extLst>
              <a:ext uri="{FF2B5EF4-FFF2-40B4-BE49-F238E27FC236}">
                <a16:creationId xmlns:a16="http://schemas.microsoft.com/office/drawing/2014/main" id="{C9ECDD5C-152A-4CC7-8333-0F367B3A6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64" name="Picture 48">
            <a:extLst>
              <a:ext uri="{FF2B5EF4-FFF2-40B4-BE49-F238E27FC236}">
                <a16:creationId xmlns:a16="http://schemas.microsoft.com/office/drawing/2014/main" id="{7F5C92A3-369B-43F3-BDCE-E560B1B0E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65" name="Oval 50">
            <a:extLst>
              <a:ext uri="{FF2B5EF4-FFF2-40B4-BE49-F238E27FC236}">
                <a16:creationId xmlns:a16="http://schemas.microsoft.com/office/drawing/2014/main" id="{AEBE9F1A-B38D-446E-83AE-14B17CE77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6" name="Picture 52">
            <a:extLst>
              <a:ext uri="{FF2B5EF4-FFF2-40B4-BE49-F238E27FC236}">
                <a16:creationId xmlns:a16="http://schemas.microsoft.com/office/drawing/2014/main" id="{915B5014-A7EC-4BA6-9C83-8840CF81D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67" name="Picture 54">
            <a:extLst>
              <a:ext uri="{FF2B5EF4-FFF2-40B4-BE49-F238E27FC236}">
                <a16:creationId xmlns:a16="http://schemas.microsoft.com/office/drawing/2014/main" id="{022C43AB-86D7-420D-8AD7-DC0A15FDD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68" name="Rectangle 56">
            <a:extLst>
              <a:ext uri="{FF2B5EF4-FFF2-40B4-BE49-F238E27FC236}">
                <a16:creationId xmlns:a16="http://schemas.microsoft.com/office/drawing/2014/main" id="{5E3EB826-A471-488F-9E8A-D65528A3C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69" name="Rectangle 58">
            <a:extLst>
              <a:ext uri="{FF2B5EF4-FFF2-40B4-BE49-F238E27FC236}">
                <a16:creationId xmlns:a16="http://schemas.microsoft.com/office/drawing/2014/main" id="{B0487C8F-7D6C-4EAF-A9A5-45D8E94FC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A5F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0">
            <a:extLst>
              <a:ext uri="{FF2B5EF4-FFF2-40B4-BE49-F238E27FC236}">
                <a16:creationId xmlns:a16="http://schemas.microsoft.com/office/drawing/2014/main" id="{1578DA0F-394A-417D-892B-8253831A2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 descr="A picture containing text, screenshot, website, web page&#10;&#10;Description automatically generated">
            <a:extLst>
              <a:ext uri="{FF2B5EF4-FFF2-40B4-BE49-F238E27FC236}">
                <a16:creationId xmlns:a16="http://schemas.microsoft.com/office/drawing/2014/main" id="{6003D846-E398-C734-F523-3C3377DF4FB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920835"/>
            <a:ext cx="10905066" cy="5016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1057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Picture 77">
            <a:extLst>
              <a:ext uri="{FF2B5EF4-FFF2-40B4-BE49-F238E27FC236}">
                <a16:creationId xmlns:a16="http://schemas.microsoft.com/office/drawing/2014/main" id="{5B89E5C5-A037-45B3-9D37-3658914D4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5ACB93B0-521E-443D-9750-AFCFDDB3E8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82" name="Oval 81">
            <a:extLst>
              <a:ext uri="{FF2B5EF4-FFF2-40B4-BE49-F238E27FC236}">
                <a16:creationId xmlns:a16="http://schemas.microsoft.com/office/drawing/2014/main" id="{DA1DAC79-DDBA-4382-9D43-6E5F685BE5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5878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84" name="Picture 83">
            <a:extLst>
              <a:ext uri="{FF2B5EF4-FFF2-40B4-BE49-F238E27FC236}">
                <a16:creationId xmlns:a16="http://schemas.microsoft.com/office/drawing/2014/main" id="{E0880F10-995F-4F01-A83B-7ECDB7BE79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86" name="Picture 85">
            <a:extLst>
              <a:ext uri="{FF2B5EF4-FFF2-40B4-BE49-F238E27FC236}">
                <a16:creationId xmlns:a16="http://schemas.microsoft.com/office/drawing/2014/main" id="{A2D49266-1F08-40F2-B0E1-1D919DCB57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88" name="Rectangle 87">
            <a:extLst>
              <a:ext uri="{FF2B5EF4-FFF2-40B4-BE49-F238E27FC236}">
                <a16:creationId xmlns:a16="http://schemas.microsoft.com/office/drawing/2014/main" id="{6AACA73D-178F-4CFC-99E3-9F4FCBBDBA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C2BE6C1C-C6D6-4F46-A400-2AEDDD36C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E62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53997F49-BC84-C01D-3FBE-657C4F7CC85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68" r="1" b="3894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</p:spPr>
      </p:pic>
      <p:sp>
        <p:nvSpPr>
          <p:cNvPr id="92" name="Rectangle 91">
            <a:extLst>
              <a:ext uri="{FF2B5EF4-FFF2-40B4-BE49-F238E27FC236}">
                <a16:creationId xmlns:a16="http://schemas.microsoft.com/office/drawing/2014/main" id="{06694754-4001-4052-AE70-BC6938E73E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6778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5B89E5C5-A037-45B3-9D37-3658914D4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5ACB93B0-521E-443D-9750-AFCFDDB3E8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6" name="Oval 35">
            <a:extLst>
              <a:ext uri="{FF2B5EF4-FFF2-40B4-BE49-F238E27FC236}">
                <a16:creationId xmlns:a16="http://schemas.microsoft.com/office/drawing/2014/main" id="{DA1DAC79-DDBA-4382-9D43-6E5F685BE5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5878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E0880F10-995F-4F01-A83B-7ECDB7BE79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A2D49266-1F08-40F2-B0E1-1D919DCB57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6AACA73D-178F-4CFC-99E3-9F4FCBBDBA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C2BE6C1C-C6D6-4F46-A400-2AEDDD36C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759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 descr="A screenshot of a computer with Eiffel Tower in the background&#10;&#10;Description automatically generated with medium confidence">
            <a:extLst>
              <a:ext uri="{FF2B5EF4-FFF2-40B4-BE49-F238E27FC236}">
                <a16:creationId xmlns:a16="http://schemas.microsoft.com/office/drawing/2014/main" id="{76817D92-EC9B-342F-1031-98EA6316FCE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30" r="1" b="4132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06694754-4001-4052-AE70-BC6938E73E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6642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25">
            <a:extLst>
              <a:ext uri="{FF2B5EF4-FFF2-40B4-BE49-F238E27FC236}">
                <a16:creationId xmlns:a16="http://schemas.microsoft.com/office/drawing/2014/main" id="{5B89E5C5-A037-45B3-9D37-3658914D4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42" name="Picture 27">
            <a:extLst>
              <a:ext uri="{FF2B5EF4-FFF2-40B4-BE49-F238E27FC236}">
                <a16:creationId xmlns:a16="http://schemas.microsoft.com/office/drawing/2014/main" id="{5ACB93B0-521E-443D-9750-AFCFDDB3E8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43" name="Oval 29">
            <a:extLst>
              <a:ext uri="{FF2B5EF4-FFF2-40B4-BE49-F238E27FC236}">
                <a16:creationId xmlns:a16="http://schemas.microsoft.com/office/drawing/2014/main" id="{DA1DAC79-DDBA-4382-9D43-6E5F685BE5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5878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4" name="Picture 31">
            <a:extLst>
              <a:ext uri="{FF2B5EF4-FFF2-40B4-BE49-F238E27FC236}">
                <a16:creationId xmlns:a16="http://schemas.microsoft.com/office/drawing/2014/main" id="{E0880F10-995F-4F01-A83B-7ECDB7BE79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45" name="Picture 33">
            <a:extLst>
              <a:ext uri="{FF2B5EF4-FFF2-40B4-BE49-F238E27FC236}">
                <a16:creationId xmlns:a16="http://schemas.microsoft.com/office/drawing/2014/main" id="{A2D49266-1F08-40F2-B0E1-1D919DCB57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46" name="Rectangle 35">
            <a:extLst>
              <a:ext uri="{FF2B5EF4-FFF2-40B4-BE49-F238E27FC236}">
                <a16:creationId xmlns:a16="http://schemas.microsoft.com/office/drawing/2014/main" id="{6AACA73D-178F-4CFC-99E3-9F4FCBBDBA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7" name="Rectangle 37">
            <a:extLst>
              <a:ext uri="{FF2B5EF4-FFF2-40B4-BE49-F238E27FC236}">
                <a16:creationId xmlns:a16="http://schemas.microsoft.com/office/drawing/2014/main" id="{C2BE6C1C-C6D6-4F46-A400-2AEDDD36C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F9D3BEFA-AF0E-535D-5F84-3731CB5C3D5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56" r="1" b="5406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06694754-4001-4052-AE70-BC6938E73E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7281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EB7D2C-C246-0C0C-8311-BB7A3F072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75B26F-034D-3FB8-E879-5E797C9BD2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u="sng" dirty="0">
                <a:solidFill>
                  <a:schemeClr val="hlink"/>
                </a:solidFill>
                <a:hlinkClick r:id="rId2"/>
              </a:rPr>
              <a:t>https://www.tripadvisor.com/</a:t>
            </a:r>
            <a:endParaRPr lang="en-US" dirty="0"/>
          </a:p>
          <a:p>
            <a:endParaRPr lang="en-US" dirty="0"/>
          </a:p>
          <a:p>
            <a:r>
              <a:rPr lang="en-US" u="sng" dirty="0">
                <a:solidFill>
                  <a:schemeClr val="hlink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https://makemytrip.com/</a:t>
            </a:r>
            <a:endParaRPr lang="en-US" u="sng" dirty="0">
              <a:solidFill>
                <a:schemeClr val="hlink"/>
              </a:solidFill>
            </a:endParaRPr>
          </a:p>
          <a:p>
            <a:endParaRPr lang="en-US" dirty="0"/>
          </a:p>
          <a:p>
            <a:r>
              <a:rPr lang="en-US" dirty="0">
                <a:hlinkClick r:id="rId4"/>
              </a:rPr>
              <a:t>https://www.w3schools.com/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49598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C2BEF7-F7F6-4584-F07C-CA6AC53122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PURPOSE: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73D35F-FF1C-8C6C-D7F2-E9B4081F75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Travel Globe offers a range of features to help users plan their travel itineraries, including access to weather information and recommendations for hotels, bars, parks, and shopping malls in their desired travel destinations.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Users can use voice recognition to search for information on their destination, as well as share their experiences through blog posts that can be shared on social media platforms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Administrators have the ability to manage blog content by reviewing and deleting posts as necessary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Additionally, users can explore and bookmark places they're interested in visiting for future trips.</a:t>
            </a: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59207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0560DF-FE96-60FE-9F84-625CFA1C5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TECHSTACK: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A65EAD-9E51-AC02-6DBF-75C1C81164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5660" y="1610467"/>
            <a:ext cx="8946541" cy="4456036"/>
          </a:xfrm>
        </p:spPr>
        <p:txBody>
          <a:bodyPr>
            <a:normAutofit lnSpcReduction="10000"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React JS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Node JS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Express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Mongo DB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Multer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MUI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Bootstrap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EmailJS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Webkit voice recognition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Google Maps &amp; Places API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Weather Stack API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84921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55701C-9709-DB2A-98B7-BC3DC5D37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CONTRIBUTIONS: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D04ADF-CE15-CAFA-2ECB-8A4A05B095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33350" lvl="0" indent="0" algn="l" rtl="0"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Andrea Sequeria</a:t>
            </a:r>
          </a:p>
          <a:p>
            <a:pPr marL="603250" lvl="1" indent="0" algn="l" rtl="0"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Weather Feature, Register, Log in, and Log out of users &amp; Admin</a:t>
            </a:r>
          </a:p>
          <a:p>
            <a:pPr marL="603250" lvl="1" indent="0" algn="l" rtl="0">
              <a:spcBef>
                <a:spcPts val="0"/>
              </a:spcBef>
              <a:spcAft>
                <a:spcPts val="0"/>
              </a:spcAft>
              <a:buSzPts val="1300"/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33350" lvl="0" indent="0" algn="l" rtl="0"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Bhagyashri Chavan</a:t>
            </a:r>
          </a:p>
          <a:p>
            <a:pPr marL="603250" lvl="1" indent="0" algn="l" rtl="0"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Forgot Password Feature, Explore Places Backend and API call,  Home Page</a:t>
            </a:r>
          </a:p>
          <a:p>
            <a:pPr marL="603250" lvl="1" indent="0" algn="l" rtl="0">
              <a:spcBef>
                <a:spcPts val="0"/>
              </a:spcBef>
              <a:spcAft>
                <a:spcPts val="0"/>
              </a:spcAft>
              <a:buSzPts val="1300"/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33350" lvl="0" indent="0" algn="l" rtl="0"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Nishi Pancholi</a:t>
            </a:r>
          </a:p>
          <a:p>
            <a:pPr marL="603250" lvl="1" indent="0" algn="l" rtl="0"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Add Experience Page, View Blogs Page, My Account Page</a:t>
            </a:r>
          </a:p>
          <a:p>
            <a:pPr marL="914400" lvl="1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33350" lvl="0" indent="0" algn="l" rtl="0"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Sharvika Barapatre</a:t>
            </a:r>
          </a:p>
          <a:p>
            <a:pPr marL="603250" lvl="1" indent="0" algn="l" rtl="0"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View Blogs Page, Voice Search, Google Maps API, Search  City</a:t>
            </a:r>
          </a:p>
          <a:p>
            <a:pPr marL="603250" lvl="1" indent="0" algn="l" rtl="0">
              <a:spcBef>
                <a:spcPts val="0"/>
              </a:spcBef>
              <a:spcAft>
                <a:spcPts val="0"/>
              </a:spcAft>
              <a:buSzPts val="1300"/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33350" lvl="0" indent="0" algn="l" rtl="0"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Rushikesh Dalvi</a:t>
            </a:r>
          </a:p>
          <a:p>
            <a:pPr marL="603250" lvl="1" indent="0" algn="l" rtl="0"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Explore places frontend, CRUD operations on Blogs, Google Places API, Search City</a:t>
            </a:r>
          </a:p>
          <a:p>
            <a:pPr marL="603250" lvl="1" indent="0" algn="l" rtl="0">
              <a:spcBef>
                <a:spcPts val="0"/>
              </a:spcBef>
              <a:spcAft>
                <a:spcPts val="0"/>
              </a:spcAft>
              <a:buSzPts val="1300"/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03250" lvl="1" indent="0" algn="l" rtl="0">
              <a:spcBef>
                <a:spcPts val="0"/>
              </a:spcBef>
              <a:spcAft>
                <a:spcPts val="0"/>
              </a:spcAft>
              <a:buSzPts val="1300"/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42967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Picture 62">
            <a:extLst>
              <a:ext uri="{FF2B5EF4-FFF2-40B4-BE49-F238E27FC236}">
                <a16:creationId xmlns:a16="http://schemas.microsoft.com/office/drawing/2014/main" id="{5B89E5C5-A037-45B3-9D37-3658914D4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5ACB93B0-521E-443D-9750-AFCFDDB3E8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67" name="Oval 66">
            <a:extLst>
              <a:ext uri="{FF2B5EF4-FFF2-40B4-BE49-F238E27FC236}">
                <a16:creationId xmlns:a16="http://schemas.microsoft.com/office/drawing/2014/main" id="{DA1DAC79-DDBA-4382-9D43-6E5F685BE5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5878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9" name="Picture 68">
            <a:extLst>
              <a:ext uri="{FF2B5EF4-FFF2-40B4-BE49-F238E27FC236}">
                <a16:creationId xmlns:a16="http://schemas.microsoft.com/office/drawing/2014/main" id="{E0880F10-995F-4F01-A83B-7ECDB7BE79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A2D49266-1F08-40F2-B0E1-1D919DCB57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6AACA73D-178F-4CFC-99E3-9F4FCBBDBA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7" name="Picture 6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508BAA16-4B04-6C3F-99BD-644946D7291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00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7452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7">
            <a:extLst>
              <a:ext uri="{FF2B5EF4-FFF2-40B4-BE49-F238E27FC236}">
                <a16:creationId xmlns:a16="http://schemas.microsoft.com/office/drawing/2014/main" id="{5B89E5C5-A037-45B3-9D37-3658914D4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34" name="Picture 9">
            <a:extLst>
              <a:ext uri="{FF2B5EF4-FFF2-40B4-BE49-F238E27FC236}">
                <a16:creationId xmlns:a16="http://schemas.microsoft.com/office/drawing/2014/main" id="{5ACB93B0-521E-443D-9750-AFCFDDB3E8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5" name="Oval 11">
            <a:extLst>
              <a:ext uri="{FF2B5EF4-FFF2-40B4-BE49-F238E27FC236}">
                <a16:creationId xmlns:a16="http://schemas.microsoft.com/office/drawing/2014/main" id="{DA1DAC79-DDBA-4382-9D43-6E5F685BE5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5878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6" name="Picture 13">
            <a:extLst>
              <a:ext uri="{FF2B5EF4-FFF2-40B4-BE49-F238E27FC236}">
                <a16:creationId xmlns:a16="http://schemas.microsoft.com/office/drawing/2014/main" id="{E0880F10-995F-4F01-A83B-7ECDB7BE79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37" name="Picture 15">
            <a:extLst>
              <a:ext uri="{FF2B5EF4-FFF2-40B4-BE49-F238E27FC236}">
                <a16:creationId xmlns:a16="http://schemas.microsoft.com/office/drawing/2014/main" id="{A2D49266-1F08-40F2-B0E1-1D919DCB57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38" name="Rectangle 17">
            <a:extLst>
              <a:ext uri="{FF2B5EF4-FFF2-40B4-BE49-F238E27FC236}">
                <a16:creationId xmlns:a16="http://schemas.microsoft.com/office/drawing/2014/main" id="{6AACA73D-178F-4CFC-99E3-9F4FCBBDBA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375E75C6-1D13-F97A-07E7-BC667FA6458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594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B89E5C5-A037-45B3-9D37-3658914D4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ACB93B0-521E-443D-9750-AFCFDDB3E8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DA1DAC79-DDBA-4382-9D43-6E5F685BE5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5878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0880F10-995F-4F01-A83B-7ECDB7BE79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2D49266-1F08-40F2-B0E1-1D919DCB57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6AACA73D-178F-4CFC-99E3-9F4FCBBDBA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5336F136-653C-C007-FE76-B890AD274A9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2495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5B89E5C5-A037-45B3-9D37-3658914D4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ACB93B0-521E-443D-9750-AFCFDDB3E8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27" name="Oval 26">
            <a:extLst>
              <a:ext uri="{FF2B5EF4-FFF2-40B4-BE49-F238E27FC236}">
                <a16:creationId xmlns:a16="http://schemas.microsoft.com/office/drawing/2014/main" id="{DA1DAC79-DDBA-4382-9D43-6E5F685BE5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5878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E0880F10-995F-4F01-A83B-7ECDB7BE79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A2D49266-1F08-40F2-B0E1-1D919DCB57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6AACA73D-178F-4CFC-99E3-9F4FCBBDBA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49BBCDC7-0150-E36E-AD7E-000A0397747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9292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46">
            <a:extLst>
              <a:ext uri="{FF2B5EF4-FFF2-40B4-BE49-F238E27FC236}">
                <a16:creationId xmlns:a16="http://schemas.microsoft.com/office/drawing/2014/main" id="{C9ECDD5C-152A-4CC7-8333-0F367B3A6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7F5C92A3-369B-43F3-BDCE-E560B1B0E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51" name="Oval 50">
            <a:extLst>
              <a:ext uri="{FF2B5EF4-FFF2-40B4-BE49-F238E27FC236}">
                <a16:creationId xmlns:a16="http://schemas.microsoft.com/office/drawing/2014/main" id="{AEBE9F1A-B38D-446E-83AE-14B17CE77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915B5014-A7EC-4BA6-9C83-8840CF81D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022C43AB-86D7-420D-8AD7-DC0A15FDD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57" name="Rectangle 56">
            <a:extLst>
              <a:ext uri="{FF2B5EF4-FFF2-40B4-BE49-F238E27FC236}">
                <a16:creationId xmlns:a16="http://schemas.microsoft.com/office/drawing/2014/main" id="{5E3EB826-A471-488F-9E8A-D65528A3C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7" name="Rectangle 58">
            <a:extLst>
              <a:ext uri="{FF2B5EF4-FFF2-40B4-BE49-F238E27FC236}">
                <a16:creationId xmlns:a16="http://schemas.microsoft.com/office/drawing/2014/main" id="{4309F268-A45B-4517-B03F-2774BAEFFB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967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0">
            <a:extLst>
              <a:ext uri="{FF2B5EF4-FFF2-40B4-BE49-F238E27FC236}">
                <a16:creationId xmlns:a16="http://schemas.microsoft.com/office/drawing/2014/main" id="{B9D71B14-7808-43E1-BE42-8C6201370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shot of a website&#10;&#10;Description automatically generated with low confidence">
            <a:extLst>
              <a:ext uri="{FF2B5EF4-FFF2-40B4-BE49-F238E27FC236}">
                <a16:creationId xmlns:a16="http://schemas.microsoft.com/office/drawing/2014/main" id="{830288CE-3570-FFF5-51AF-D71884859C7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988991"/>
            <a:ext cx="10905066" cy="4880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53231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640</TotalTime>
  <Words>267</Words>
  <Application>Microsoft Office PowerPoint</Application>
  <PresentationFormat>Widescreen</PresentationFormat>
  <Paragraphs>50</Paragraphs>
  <Slides>16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Calibri</vt:lpstr>
      <vt:lpstr>Century Gothic</vt:lpstr>
      <vt:lpstr>Times New Roman</vt:lpstr>
      <vt:lpstr>Wingdings 3</vt:lpstr>
      <vt:lpstr>Ion</vt:lpstr>
      <vt:lpstr> INFO 6150 FINAL PROJECT TRAVEL GLOBE  </vt:lpstr>
      <vt:lpstr>PURPOSE:</vt:lpstr>
      <vt:lpstr>TECHSTACK:</vt:lpstr>
      <vt:lpstr>CONTRIBUTIONS: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REFERENCES: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TRAVEL DUCKS INFO 6150 FINAL PROJECT  </dc:title>
  <dc:creator>Bhagyashri Chavan</dc:creator>
  <cp:lastModifiedBy>Bhagyashri Chavan</cp:lastModifiedBy>
  <cp:revision>13</cp:revision>
  <dcterms:created xsi:type="dcterms:W3CDTF">2023-04-19T17:46:10Z</dcterms:created>
  <dcterms:modified xsi:type="dcterms:W3CDTF">2023-04-22T01:31:35Z</dcterms:modified>
</cp:coreProperties>
</file>